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6" r:id="rId2"/>
    <p:sldId id="278" r:id="rId3"/>
    <p:sldId id="259" r:id="rId4"/>
    <p:sldId id="260" r:id="rId5"/>
    <p:sldId id="279" r:id="rId6"/>
    <p:sldId id="258" r:id="rId7"/>
    <p:sldId id="261" r:id="rId8"/>
    <p:sldId id="262" r:id="rId9"/>
    <p:sldId id="280" r:id="rId10"/>
    <p:sldId id="281" r:id="rId11"/>
    <p:sldId id="263" r:id="rId12"/>
    <p:sldId id="264" r:id="rId13"/>
    <p:sldId id="265" r:id="rId14"/>
    <p:sldId id="268" r:id="rId15"/>
    <p:sldId id="267" r:id="rId16"/>
    <p:sldId id="266" r:id="rId17"/>
    <p:sldId id="269" r:id="rId18"/>
    <p:sldId id="270" r:id="rId19"/>
    <p:sldId id="271" r:id="rId20"/>
    <p:sldId id="272" r:id="rId21"/>
    <p:sldId id="273" r:id="rId22"/>
    <p:sldId id="282" r:id="rId23"/>
    <p:sldId id="275" r:id="rId24"/>
    <p:sldId id="277" r:id="rId25"/>
    <p:sldId id="25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MAP Officeuser  19" initials="SO1" lastIdx="3" clrIdx="0">
    <p:extLst>
      <p:ext uri="{19B8F6BF-5375-455C-9EA6-DF929625EA0E}">
        <p15:presenceInfo xmlns:p15="http://schemas.microsoft.com/office/powerpoint/2012/main" userId="SRMAP Officeuser  1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9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0F559-9ED8-4E12-9659-FA9D4642C628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D154-AA93-43BE-AB74-4456FFF9D6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21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24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476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823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186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913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211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232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418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07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55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14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3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0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9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58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43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292B9-38A1-47AF-A6AD-B0F155445193}" type="datetimeFigureOut">
              <a:rPr lang="en-GB" smtClean="0"/>
              <a:t>19/01/2023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3584AF7-30CB-4F1D-A697-29F0B8662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71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FAD1-BE34-4C2B-9113-BC2F81CDB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7673" y="2715491"/>
            <a:ext cx="3588325" cy="1629081"/>
          </a:xfrm>
        </p:spPr>
        <p:txBody>
          <a:bodyPr>
            <a:normAutofit/>
          </a:bodyPr>
          <a:lstStyle/>
          <a:p>
            <a:r>
              <a:rPr lang="en-GB" sz="4400" dirty="0"/>
              <a:t>Cognitive Computing</a:t>
            </a:r>
          </a:p>
        </p:txBody>
      </p:sp>
      <p:pic>
        <p:nvPicPr>
          <p:cNvPr id="56" name="Picture 45" descr="Yellow paper ship leading among white ships">
            <a:extLst>
              <a:ext uri="{FF2B5EF4-FFF2-40B4-BE49-F238E27FC236}">
                <a16:creationId xmlns:a16="http://schemas.microsoft.com/office/drawing/2014/main" id="{DC5F00E0-73DF-4315-B19A-57ABE1B4F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47"/>
          <a:stretch/>
        </p:blipFill>
        <p:spPr>
          <a:xfrm>
            <a:off x="6095998" y="-20965"/>
            <a:ext cx="6096002" cy="687896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2CC4603-1813-4000-BF62-789E6C82FAE2}"/>
              </a:ext>
            </a:extLst>
          </p:cNvPr>
          <p:cNvSpPr txBox="1">
            <a:spLocks/>
          </p:cNvSpPr>
          <p:nvPr/>
        </p:nvSpPr>
        <p:spPr>
          <a:xfrm>
            <a:off x="1561670" y="5014260"/>
            <a:ext cx="4345969" cy="1502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>
                <a:solidFill>
                  <a:srgbClr val="002060"/>
                </a:solidFill>
              </a:rPr>
              <a:t>Dr.</a:t>
            </a:r>
            <a:r>
              <a:rPr lang="en-GB" b="1" dirty="0">
                <a:solidFill>
                  <a:srgbClr val="002060"/>
                </a:solidFill>
              </a:rPr>
              <a:t> Piyush Joshi</a:t>
            </a:r>
          </a:p>
          <a:p>
            <a:r>
              <a:rPr lang="en-GB" b="1" dirty="0">
                <a:solidFill>
                  <a:srgbClr val="002060"/>
                </a:solidFill>
              </a:rPr>
              <a:t>Assistant Professor</a:t>
            </a:r>
          </a:p>
          <a:p>
            <a:r>
              <a:rPr lang="en-GB" b="1" dirty="0">
                <a:solidFill>
                  <a:srgbClr val="002060"/>
                </a:solidFill>
              </a:rPr>
              <a:t>IIIT Sri City</a:t>
            </a:r>
          </a:p>
        </p:txBody>
      </p:sp>
    </p:spTree>
    <p:extLst>
      <p:ext uri="{BB962C8B-B14F-4D97-AF65-F5344CB8AC3E}">
        <p14:creationId xmlns:p14="http://schemas.microsoft.com/office/powerpoint/2010/main" val="16292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173D3-9341-F58E-83B8-C17B2DC2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16CB4-C955-39CE-1D17-72074DEAE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38318-4B5F-100E-49DC-FD8AFF15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321" y="624110"/>
            <a:ext cx="70008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16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BE0F-5DC1-94D7-4E3B-BFFBC032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1DAE4-7E8F-F5C3-0680-8F7A1DBBC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016E1-DEA0-92BA-E1B4-8F91420A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10"/>
            <a:ext cx="7721436" cy="46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8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9E821-61AF-6D16-C5B5-5F3BE997C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2DCA3-0C32-C8A8-227D-DC3BE3A3B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4191D-7829-FE91-8369-3500FD44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612" y="624110"/>
            <a:ext cx="7439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6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B1B8-E33D-FC4F-A2E1-76D625246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960C-A477-754F-FC7F-65BB1AC7F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5B400-5FDA-802C-7058-CB8CA70A2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64" y="624110"/>
            <a:ext cx="61245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8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4DA8-1D73-7012-B36B-0E565594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E48F2-1051-523E-CE52-FC2448A67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6D55E-9416-2BD6-1439-EB711D73E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10"/>
            <a:ext cx="6281519" cy="60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10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024B-F237-865C-1A7B-ABDBBEC8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0BB99-DC42-CAA3-716F-7DED12A80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3729C0-02A4-986C-7C31-26507AB9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624109"/>
            <a:ext cx="6701933" cy="57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3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EE9DF-BF7C-8920-705D-32A76C6E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D6FE0-A758-26D4-9F16-497D9174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99101-843A-5E61-F5A5-E549D1331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45" y="532578"/>
            <a:ext cx="6351041" cy="604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328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2C6E-5210-F7E7-C766-F01E7103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82CAF-AF0F-0915-B3B3-9D37D5458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BAF53-CF93-8801-6F6D-B25E28D5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25" y="624110"/>
            <a:ext cx="9948440" cy="54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74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E4CD-0596-007B-F6F0-8439C2DC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FE61-0EA0-C66F-77B3-8E1C829CC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FBFC1-24C6-80BD-B2A7-5CF18B3B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80" y="508500"/>
            <a:ext cx="10022442" cy="62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7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EAFE-976F-165E-0C31-F9E9F7CA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369E5-17CC-CC56-0735-C0593ABC8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80BBF-6416-89A6-C20D-C9F6C1FC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76" y="624110"/>
            <a:ext cx="9833983" cy="623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59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34C2-5FCE-3617-A317-8E3AB7DE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Amazing Brain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D2062-755F-B0F4-BB40-AEDEFC9FF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Infection in </a:t>
            </a:r>
            <a:r>
              <a:rPr lang="en-IN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parahippocampal</a:t>
            </a:r>
            <a:endParaRPr lang="en-IN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dirty="0"/>
              <a:t>Navigation</a:t>
            </a:r>
          </a:p>
          <a:p>
            <a:endParaRPr lang="en-US" dirty="0"/>
          </a:p>
          <a:p>
            <a:r>
              <a:rPr lang="en-US" dirty="0"/>
              <a:t>House map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47A60-9010-3744-A3DD-4567D9BD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600" y="1438276"/>
            <a:ext cx="5518174" cy="404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04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625E-C9F7-F617-CA85-CC956A20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E91A0-18DD-70FC-DE69-3208C9AC3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0C409-AAAF-960C-8975-C1272DE62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78" y="523293"/>
            <a:ext cx="9733534" cy="61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15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5A434-F904-0B59-F8FE-4009B876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38B4-2384-71C8-A924-86E447D15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4D753-F894-9E85-2C8D-4E43C0B19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68" y="388881"/>
            <a:ext cx="9853344" cy="63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73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0087-CB51-69E3-C6E2-74E1E3F3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BFF48-B347-8CCB-CDAE-13A9AD14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DA866-E0AD-4F9A-0C24-7717E3CF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87" y="624110"/>
            <a:ext cx="9344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4525-0E2A-DAA4-5C2E-A5783EE30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FC7F1-CBAD-0D5B-E0C7-F5CC3F1D5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3F759-1118-C92B-31C9-89C6BDE02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93" y="444356"/>
            <a:ext cx="9388923" cy="617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19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E7C7A-F9AA-1C86-2E74-E0A30020D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E2799-927D-EFB2-0D69-2987DE457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0E261-E029-8375-CDAD-6153FD3B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64" y="366712"/>
            <a:ext cx="89439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80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1EF6-84C1-78A2-B0DD-F5AC8D52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42FE2-EAEA-3974-B8BF-6B6B9AE5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C29484-5610-8DC6-68B9-57023394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88" y="173420"/>
            <a:ext cx="8845472" cy="651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62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20BF0-7558-760E-FBD5-0C76A870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E3FA8-358A-1597-9202-EF029C983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815F7-37B1-0A7E-8A1D-3951B2D25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66" y="624110"/>
            <a:ext cx="10538461" cy="518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B31BA-EE82-E9B8-8DE4-744F95079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F3F7-E7B5-FD2E-F4D8-50BFD9DEF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B53D4-3451-1A1C-20F4-47274ADE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09" y="425777"/>
            <a:ext cx="9367261" cy="62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2A7FB-641C-36C4-F7D0-157A2EC0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D86B-AAD9-6B46-B841-35A08997F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8DA01-4BF9-30F4-A800-F5502C33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936" y="359487"/>
            <a:ext cx="93345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7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5D8D-5AFA-76D5-55A5-A6900E2D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FDDD-DE1F-960B-EFD2-09D381DF1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680FF-0B66-AB20-ACE1-83369F3A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10" y="315310"/>
            <a:ext cx="9395327" cy="64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2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3E1A-7BDA-4DFB-2976-3021DAB6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5CED-FFA0-5DCC-FCC4-141B1F5BE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8C4E1-63EF-942D-0095-B62B507EB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269" y="474790"/>
            <a:ext cx="9288338" cy="638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0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7A85-BF10-97AB-F37E-EF92576E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5653-BC5A-E390-10A9-B8583F3B4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4F705-64C8-B030-A3E0-4E3DC6F5D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08" y="529517"/>
            <a:ext cx="9703304" cy="607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43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77B0D-1455-4DC6-5302-0E9B1F5F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BC5C-0132-F0A4-C73B-F4F53B65C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C9E57-3925-3C28-E488-53B751BF8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647700"/>
            <a:ext cx="65151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376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46888</TotalTime>
  <Words>23</Words>
  <Application>Microsoft Office PowerPoint</Application>
  <PresentationFormat>Widescreen</PresentationFormat>
  <Paragraphs>12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</vt:lpstr>
      <vt:lpstr>Calibri</vt:lpstr>
      <vt:lpstr>Century Gothic</vt:lpstr>
      <vt:lpstr>Wingdings 3</vt:lpstr>
      <vt:lpstr>Wisp</vt:lpstr>
      <vt:lpstr>Cognitive Computing</vt:lpstr>
      <vt:lpstr>The Amazing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Training-free 3D Object Recognition</dc:title>
  <dc:creator>Piyush Joshi (Metallurgy and Materials)</dc:creator>
  <cp:lastModifiedBy>piyushjoshi3839data@gmail.com</cp:lastModifiedBy>
  <cp:revision>878</cp:revision>
  <dcterms:created xsi:type="dcterms:W3CDTF">2020-12-15T21:20:28Z</dcterms:created>
  <dcterms:modified xsi:type="dcterms:W3CDTF">2023-01-19T05:14:38Z</dcterms:modified>
</cp:coreProperties>
</file>